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4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5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1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8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07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78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8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17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28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8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44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98A1-FD6E-4C1C-8B3F-E92DDFCFFFC6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74A8-6C11-4560-9F88-ACD6042FCC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3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54776" y="343887"/>
            <a:ext cx="8968946" cy="23876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Тестирование видеоигры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League of legends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136" y="3534052"/>
            <a:ext cx="3552567" cy="2353961"/>
          </a:xfrm>
        </p:spPr>
        <p:txBody>
          <a:bodyPr>
            <a:normAutofit/>
          </a:bodyPr>
          <a:lstStyle/>
          <a:p>
            <a:r>
              <a:rPr lang="ru-RU" b="1" smtClean="0">
                <a:latin typeface="Arial" panose="020B0604020202020204" pitchFamily="34" charset="0"/>
                <a:cs typeface="Arial" panose="020B0604020202020204" pitchFamily="34" charset="0"/>
              </a:rPr>
              <a:t>Состав команды: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Черненький Д.С.</a:t>
            </a:r>
          </a:p>
          <a:p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Байдушин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Р.Ю.</a:t>
            </a:r>
          </a:p>
          <a:p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Шинкарук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В.Д.</a:t>
            </a:r>
          </a:p>
          <a:p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Сечин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К.Б.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" y="2504194"/>
            <a:ext cx="7846540" cy="4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73410" y="2176563"/>
            <a:ext cx="5103340" cy="4790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телепортируется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назад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должен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упираться в стену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090"/>
            <a:ext cx="5944115" cy="39993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10" y="4775886"/>
            <a:ext cx="5087931" cy="18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5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75843" y="2244202"/>
            <a:ext cx="5136983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автоатаку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на противника.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не должен атаковать после смерти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732"/>
            <a:ext cx="5931922" cy="33530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55" y="4588798"/>
            <a:ext cx="5099819" cy="20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№10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09486" y="1964725"/>
            <a:ext cx="5113638" cy="478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Анимация чемпиона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ломается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Насмешка должна прерываться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автоатакой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131"/>
            <a:ext cx="5938019" cy="31884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19" y="4714102"/>
            <a:ext cx="5203315" cy="10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2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результате данной работы выполнено тестирование программного обеспечение на наличие ошибок и недоработок.</a:t>
            </a:r>
          </a:p>
        </p:txBody>
      </p:sp>
    </p:spTree>
    <p:extLst>
      <p:ext uri="{BB962C8B-B14F-4D97-AF65-F5344CB8AC3E}">
        <p14:creationId xmlns:p14="http://schemas.microsoft.com/office/powerpoint/2010/main" val="78141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3330" cy="1325563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87" y="1575487"/>
            <a:ext cx="3905538" cy="50660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6" y="1575487"/>
            <a:ext cx="3905538" cy="50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6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Замечание №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5212363"/>
            <a:ext cx="5938019" cy="13290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65" y="1690688"/>
            <a:ext cx="5776135" cy="3250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3526" y="2534080"/>
            <a:ext cx="576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Персонаж игрока встает в Т-позу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3526" y="3203303"/>
            <a:ext cx="585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Что должно происходить</a:t>
            </a:r>
            <a:r>
              <a:rPr lang="ru-RU" dirty="0"/>
              <a:t>: Персонаж игрока должен вставать в стойку, соответствующую выбранному оружию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82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04214" y="1530050"/>
            <a:ext cx="54843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Персонаж игрока меняет модель с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противника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обратно на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свою,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но иконки способностей остаются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первого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 время телепорта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У игрока должны меняться иконки умений на иконки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выбранного чемпиона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69" y="3866357"/>
            <a:ext cx="4499803" cy="28632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3" y="1462088"/>
            <a:ext cx="5925826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№3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539661" y="2240909"/>
            <a:ext cx="5393048" cy="1268409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не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имеет анимации заряженной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Вокруг чемпиона должна быть анимация ветра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0" y="1455810"/>
            <a:ext cx="5931922" cy="33408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7" y="1455810"/>
            <a:ext cx="5931922" cy="33408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4" y="1455810"/>
            <a:ext cx="5931922" cy="33408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52" y="5091638"/>
            <a:ext cx="5595667" cy="1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6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3605" y="1946189"/>
            <a:ext cx="5189838" cy="1841157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Дальность способности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значительно увеличена 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Способность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не должна менять дальность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82798"/>
            <a:ext cx="5940425" cy="25679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25" y="4375347"/>
            <a:ext cx="5038941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79680" y="2211859"/>
            <a:ext cx="5254656" cy="43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может </a:t>
            </a:r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выйти за пределы своей способности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ru-RU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9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не </a:t>
            </a:r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должен выходить за пределы своей способности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ru-RU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340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17" y="4852976"/>
            <a:ext cx="4680400" cy="17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1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4178" y="2199504"/>
            <a:ext cx="5208373" cy="41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Дальность способности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значительно увеличена 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Способность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не должна менять дальность</a:t>
            </a:r>
          </a:p>
          <a:p>
            <a:pPr marL="0" indent="0">
              <a:buNone/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374"/>
            <a:ext cx="5931922" cy="34750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178" y="4866763"/>
            <a:ext cx="5134233" cy="16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Замечание №7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81982" y="2125363"/>
            <a:ext cx="5097894" cy="4249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происходит в результате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Чемпион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может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повторно использовать умение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предварительно зажав кнопку телепорта.</a:t>
            </a:r>
          </a:p>
          <a:p>
            <a:pPr marL="0" indent="0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Что должно происходить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Чемпион должен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умение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единожды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783"/>
            <a:ext cx="5938019" cy="37676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82" y="4155580"/>
            <a:ext cx="5097894" cy="25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5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297</Words>
  <Application>Microsoft Office PowerPoint</Application>
  <PresentationFormat>Широкоэкранный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Тестирование видеоигры League of legends</vt:lpstr>
      <vt:lpstr>Диаграмма вариантов использования</vt:lpstr>
      <vt:lpstr>Замечание №1</vt:lpstr>
      <vt:lpstr>Замечание №2</vt:lpstr>
      <vt:lpstr>Замечание №3</vt:lpstr>
      <vt:lpstr>Замечание №4</vt:lpstr>
      <vt:lpstr>Замечание №5</vt:lpstr>
      <vt:lpstr>Замечание №6</vt:lpstr>
      <vt:lpstr>Замечание №7</vt:lpstr>
      <vt:lpstr>Замечание №8</vt:lpstr>
      <vt:lpstr>Замечание №9</vt:lpstr>
      <vt:lpstr>Замечание №10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видеоигры League of legends</dc:title>
  <dc:creator>Гусь Украинский</dc:creator>
  <cp:lastModifiedBy>Гусь Украинский</cp:lastModifiedBy>
  <cp:revision>4</cp:revision>
  <dcterms:created xsi:type="dcterms:W3CDTF">2021-09-22T05:50:03Z</dcterms:created>
  <dcterms:modified xsi:type="dcterms:W3CDTF">2021-09-22T06:21:55Z</dcterms:modified>
</cp:coreProperties>
</file>